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3/6/2014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3/6/2014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ltiempo.com/gente/cumpleanos-87-de-gabriel-garcia-marquez_13606056-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ltiempo.com/mundo/latinoamerica/radiografia-de-venezuela-en-medio-dos-visiones_13601517-4"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semana.com/especiales/pilares-tierra/index.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16320" y="242944"/>
            <a:ext cx="8825658" cy="3329581"/>
          </a:xfrm>
        </p:spPr>
        <p:txBody>
          <a:bodyPr/>
          <a:lstStyle/>
          <a:p>
            <a:r>
              <a:rPr lang="es-CO" dirty="0" smtClean="0"/>
              <a:t>Taller: </a:t>
            </a:r>
            <a:r>
              <a:rPr lang="es-CO" dirty="0"/>
              <a:t>E</a:t>
            </a:r>
            <a:r>
              <a:rPr lang="es-CO" dirty="0" smtClean="0"/>
              <a:t>scribir para la WEB</a:t>
            </a:r>
            <a:endParaRPr lang="es-CO" dirty="0"/>
          </a:p>
        </p:txBody>
      </p:sp>
      <p:sp>
        <p:nvSpPr>
          <p:cNvPr id="3" name="Subtítulo 2"/>
          <p:cNvSpPr>
            <a:spLocks noGrp="1"/>
          </p:cNvSpPr>
          <p:nvPr>
            <p:ph type="subTitle" idx="1"/>
          </p:nvPr>
        </p:nvSpPr>
        <p:spPr/>
        <p:txBody>
          <a:bodyPr/>
          <a:lstStyle/>
          <a:p>
            <a:r>
              <a:rPr lang="es-CO" dirty="0" smtClean="0"/>
              <a:t>Laura palacios v.</a:t>
            </a:r>
          </a:p>
          <a:p>
            <a:r>
              <a:rPr lang="es-CO" dirty="0" smtClean="0"/>
              <a:t>Elizabeth estrada Gutiérrez. </a:t>
            </a:r>
            <a:endParaRPr lang="es-CO" dirty="0"/>
          </a:p>
        </p:txBody>
      </p:sp>
    </p:spTree>
    <p:extLst>
      <p:ext uri="{BB962C8B-B14F-4D97-AF65-F5344CB8AC3E}">
        <p14:creationId xmlns:p14="http://schemas.microsoft.com/office/powerpoint/2010/main" val="376727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Pirámide invertida, nivel básico de utilización</a:t>
            </a:r>
            <a:br>
              <a:rPr lang="es-CO" dirty="0"/>
            </a:br>
            <a:endParaRPr lang="es-CO" dirty="0"/>
          </a:p>
        </p:txBody>
      </p:sp>
      <p:sp>
        <p:nvSpPr>
          <p:cNvPr id="5" name="Rectángulo 4"/>
          <p:cNvSpPr/>
          <p:nvPr/>
        </p:nvSpPr>
        <p:spPr>
          <a:xfrm>
            <a:off x="6537715" y="6022517"/>
            <a:ext cx="6096000" cy="738664"/>
          </a:xfrm>
          <a:prstGeom prst="rect">
            <a:avLst/>
          </a:prstGeom>
        </p:spPr>
        <p:txBody>
          <a:bodyPr>
            <a:spAutoFit/>
          </a:bodyPr>
          <a:lstStyle/>
          <a:p>
            <a:r>
              <a:rPr lang="es-CO" sz="1200" dirty="0">
                <a:hlinkClick r:id="rId2"/>
              </a:rPr>
              <a:t>http://</a:t>
            </a:r>
            <a:r>
              <a:rPr lang="es-CO" sz="1200" dirty="0" smtClean="0">
                <a:hlinkClick r:id="rId2"/>
              </a:rPr>
              <a:t>www.eltiempo.com/gente/cumpleanos-87-de-gabriel-garcia-marquez_13606056-4</a:t>
            </a:r>
            <a:endParaRPr lang="es-CO" sz="1200" dirty="0" smtClean="0"/>
          </a:p>
          <a:p>
            <a:endParaRPr lang="es-CO" dirty="0"/>
          </a:p>
        </p:txBody>
      </p:sp>
      <p:pic>
        <p:nvPicPr>
          <p:cNvPr id="7" name="Marcador de contenid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781" y="2271552"/>
            <a:ext cx="4953691" cy="3429479"/>
          </a:xfrm>
        </p:spPr>
      </p:pic>
      <p:sp>
        <p:nvSpPr>
          <p:cNvPr id="8" name="Rectángulo 7"/>
          <p:cNvSpPr/>
          <p:nvPr/>
        </p:nvSpPr>
        <p:spPr>
          <a:xfrm>
            <a:off x="5834230" y="2542430"/>
            <a:ext cx="6096000" cy="2031325"/>
          </a:xfrm>
          <a:prstGeom prst="rect">
            <a:avLst/>
          </a:prstGeom>
        </p:spPr>
        <p:txBody>
          <a:bodyPr>
            <a:spAutoFit/>
          </a:bodyPr>
          <a:lstStyle/>
          <a:p>
            <a:r>
              <a:rPr lang="es-CO" dirty="0">
                <a:latin typeface="Arial" panose="020B0604020202020204" pitchFamily="34" charset="0"/>
                <a:ea typeface="Calibri" panose="020F0502020204030204" pitchFamily="34" charset="0"/>
                <a:cs typeface="Arial" panose="020B0604020202020204" pitchFamily="34" charset="0"/>
              </a:rPr>
              <a:t>Esta noticia está estructurada con lo mas importante en la parte de superior y lo menos importancia hacia abajo.</a:t>
            </a:r>
            <a:br>
              <a:rPr lang="es-CO" dirty="0">
                <a:latin typeface="Arial" panose="020B0604020202020204" pitchFamily="34" charset="0"/>
                <a:ea typeface="Calibri" panose="020F0502020204030204" pitchFamily="34" charset="0"/>
                <a:cs typeface="Arial" panose="020B0604020202020204" pitchFamily="34" charset="0"/>
              </a:rPr>
            </a:br>
            <a:r>
              <a:rPr lang="es-CO" dirty="0">
                <a:latin typeface="Arial" panose="020B0604020202020204" pitchFamily="34" charset="0"/>
                <a:ea typeface="Calibri" panose="020F0502020204030204" pitchFamily="34" charset="0"/>
                <a:cs typeface="Arial" panose="020B0604020202020204" pitchFamily="34" charset="0"/>
              </a:rPr>
              <a:t>En el lead responde las preguntas: el quién, el qué, el dónde, el por qué. La información más importante va de primero y desciende en orden de importancia.</a:t>
            </a:r>
            <a:br>
              <a:rPr lang="es-CO" dirty="0">
                <a:latin typeface="Arial" panose="020B0604020202020204" pitchFamily="34" charset="0"/>
                <a:ea typeface="Calibri" panose="020F0502020204030204" pitchFamily="34" charset="0"/>
                <a:cs typeface="Arial" panose="020B0604020202020204" pitchFamily="34" charset="0"/>
              </a:rPr>
            </a:br>
            <a:r>
              <a:rPr lang="es-CO" dirty="0">
                <a:latin typeface="Arial" panose="020B0604020202020204" pitchFamily="34" charset="0"/>
                <a:ea typeface="Calibri" panose="020F0502020204030204" pitchFamily="34" charset="0"/>
                <a:cs typeface="Arial" panose="020B0604020202020204" pitchFamily="34" charset="0"/>
              </a:rPr>
              <a:t>El cuerpo es el desarrollo, es el gancho noticioso con información de </a:t>
            </a:r>
            <a:r>
              <a:rPr lang="es-CO" dirty="0" smtClean="0">
                <a:latin typeface="Arial" panose="020B0604020202020204" pitchFamily="34" charset="0"/>
                <a:ea typeface="Calibri" panose="020F0502020204030204" pitchFamily="34" charset="0"/>
                <a:cs typeface="Arial" panose="020B0604020202020204" pitchFamily="34" charset="0"/>
              </a:rPr>
              <a:t>apoyo.</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28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Pirámide invertida, segundo nivel de utilización</a:t>
            </a:r>
            <a:endParaRPr lang="es-CO"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5841" y="1075622"/>
            <a:ext cx="2513608" cy="5759756"/>
          </a:xfrm>
        </p:spPr>
      </p:pic>
      <p:sp>
        <p:nvSpPr>
          <p:cNvPr id="7" name="Rectángulo 6"/>
          <p:cNvSpPr/>
          <p:nvPr/>
        </p:nvSpPr>
        <p:spPr>
          <a:xfrm>
            <a:off x="158957" y="6057752"/>
            <a:ext cx="6096000" cy="507831"/>
          </a:xfrm>
          <a:prstGeom prst="rect">
            <a:avLst/>
          </a:prstGeom>
        </p:spPr>
        <p:txBody>
          <a:bodyPr>
            <a:spAutoFit/>
          </a:bodyPr>
          <a:lstStyle/>
          <a:p>
            <a:r>
              <a:rPr lang="es-CO" sz="900" dirty="0">
                <a:hlinkClick r:id="rId3"/>
              </a:rPr>
              <a:t>http://</a:t>
            </a:r>
            <a:r>
              <a:rPr lang="es-CO" sz="900" dirty="0" smtClean="0">
                <a:hlinkClick r:id="rId3"/>
              </a:rPr>
              <a:t>www.eltiempo.com/mundo/latinoamerica/radiografia-de-venezuela-en-medio-dos-visiones_13601517-4</a:t>
            </a:r>
            <a:endParaRPr lang="es-CO" sz="900" dirty="0" smtClean="0"/>
          </a:p>
          <a:p>
            <a:endParaRPr lang="es-CO" sz="900"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970" y="1075622"/>
            <a:ext cx="2572884" cy="5759756"/>
          </a:xfrm>
          <a:prstGeom prst="rect">
            <a:avLst/>
          </a:prstGeom>
        </p:spPr>
      </p:pic>
      <p:sp>
        <p:nvSpPr>
          <p:cNvPr id="9" name="Rectángulo 8"/>
          <p:cNvSpPr/>
          <p:nvPr/>
        </p:nvSpPr>
        <p:spPr>
          <a:xfrm>
            <a:off x="473336" y="2575699"/>
            <a:ext cx="4781159" cy="2759602"/>
          </a:xfrm>
          <a:prstGeom prst="rect">
            <a:avLst/>
          </a:prstGeom>
        </p:spPr>
        <p:txBody>
          <a:bodyPr wrap="square">
            <a:spAutoFit/>
          </a:bodyPr>
          <a:lstStyle/>
          <a:p>
            <a:pPr algn="just">
              <a:lnSpc>
                <a:spcPct val="107000"/>
              </a:lnSpc>
              <a:spcAft>
                <a:spcPts val="800"/>
              </a:spcAft>
            </a:pPr>
            <a:r>
              <a:rPr lang="es-CO" dirty="0">
                <a:latin typeface="Arial" panose="020B0604020202020204" pitchFamily="34" charset="0"/>
                <a:ea typeface="Times New Roman" panose="02020603050405020304" pitchFamily="18" charset="0"/>
                <a:cs typeface="Times New Roman" panose="02020603050405020304" pitchFamily="18" charset="0"/>
              </a:rPr>
              <a:t>En este nivel se ordena la información más importante en el primer párrafo; la introducción llegar a tiene hasta cuatro párrafos y, la información sobrante se acomodará después dividida en pequeñas pirámides, contiene textos largos que tienden a dar mucha información</a:t>
            </a:r>
            <a:r>
              <a:rPr lang="es-CO" dirty="0" smtClean="0">
                <a:latin typeface="Arial" panose="020B0604020202020204" pitchFamily="34" charset="0"/>
                <a:ea typeface="Times New Roman" panose="02020603050405020304" pitchFamily="18" charset="0"/>
                <a:cs typeface="Times New Roman" panose="02020603050405020304" pitchFamily="18" charset="0"/>
              </a:rPr>
              <a:t>. Responde </a:t>
            </a:r>
            <a:r>
              <a:rPr lang="es-CO" dirty="0">
                <a:latin typeface="Arial" panose="020B0604020202020204" pitchFamily="34" charset="0"/>
                <a:ea typeface="Times New Roman" panose="02020603050405020304" pitchFamily="18" charset="0"/>
                <a:cs typeface="Times New Roman" panose="02020603050405020304" pitchFamily="18" charset="0"/>
              </a:rPr>
              <a:t>a las preguntas básicas para que sea entendible para el lector</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50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t>Pirámide invertida, tercer nivel</a:t>
            </a:r>
            <a:endParaRPr lang="es-CO"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00" y="1729333"/>
            <a:ext cx="5105042" cy="4703436"/>
          </a:xfrm>
        </p:spPr>
      </p:pic>
      <p:sp>
        <p:nvSpPr>
          <p:cNvPr id="5" name="Rectángulo 4"/>
          <p:cNvSpPr/>
          <p:nvPr/>
        </p:nvSpPr>
        <p:spPr>
          <a:xfrm>
            <a:off x="7002834" y="6432769"/>
            <a:ext cx="6096000" cy="461665"/>
          </a:xfrm>
          <a:prstGeom prst="rect">
            <a:avLst/>
          </a:prstGeom>
        </p:spPr>
        <p:txBody>
          <a:bodyPr>
            <a:spAutoFit/>
          </a:bodyPr>
          <a:lstStyle/>
          <a:p>
            <a:r>
              <a:rPr lang="es-CO" sz="1200" dirty="0">
                <a:hlinkClick r:id="rId3"/>
              </a:rPr>
              <a:t>http://</a:t>
            </a:r>
            <a:r>
              <a:rPr lang="es-CO" sz="1200" dirty="0" smtClean="0">
                <a:hlinkClick r:id="rId3"/>
              </a:rPr>
              <a:t>www.semana.com/especiales/pilares-tierra/index.html</a:t>
            </a:r>
            <a:endParaRPr lang="es-CO" sz="1200" dirty="0" smtClean="0"/>
          </a:p>
          <a:p>
            <a:endParaRPr lang="es-CO" sz="1200" dirty="0"/>
          </a:p>
        </p:txBody>
      </p:sp>
      <p:sp>
        <p:nvSpPr>
          <p:cNvPr id="6" name="Rectángulo 5"/>
          <p:cNvSpPr/>
          <p:nvPr/>
        </p:nvSpPr>
        <p:spPr>
          <a:xfrm>
            <a:off x="5662108" y="2681475"/>
            <a:ext cx="6096000" cy="2463238"/>
          </a:xfrm>
          <a:prstGeom prst="rect">
            <a:avLst/>
          </a:prstGeom>
        </p:spPr>
        <p:txBody>
          <a:bodyPr>
            <a:spAutoFit/>
          </a:bodyPr>
          <a:lstStyle/>
          <a:p>
            <a:pPr algn="just">
              <a:lnSpc>
                <a:spcPct val="107000"/>
              </a:lnSpc>
              <a:spcAft>
                <a:spcPts val="800"/>
              </a:spcAft>
            </a:pPr>
            <a:r>
              <a:rPr lang="es-CO" dirty="0">
                <a:latin typeface="Arial" panose="020B0604020202020204" pitchFamily="34" charset="0"/>
                <a:ea typeface="Times New Roman" panose="02020603050405020304" pitchFamily="18" charset="0"/>
                <a:cs typeface="Times New Roman" panose="02020603050405020304" pitchFamily="18" charset="0"/>
              </a:rPr>
              <a:t>Es muy dinámico, la información que exista dentro de la nota, irá llevando al lector a la elección de la información que quiere conocer sobre el tema que está leyendo. Para utilizar este tipo de nivel, el  texto es lineal, está dividido en subtemas, en diferentes páginas web por medio de links que llevarán al lector al lugar de la nota elegida, al igual que las anteriores tienen que cumplir con la regla de las seis preguntas básicas.</a:t>
            </a:r>
            <a:endParaRPr lang="es-C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235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65</TotalTime>
  <Words>160</Words>
  <Application>Microsoft Office PowerPoint</Application>
  <PresentationFormat>Panorámica</PresentationFormat>
  <Paragraphs>12</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Calibri</vt:lpstr>
      <vt:lpstr>Century Gothic</vt:lpstr>
      <vt:lpstr>Times New Roman</vt:lpstr>
      <vt:lpstr>Wingdings 3</vt:lpstr>
      <vt:lpstr>Ion</vt:lpstr>
      <vt:lpstr>Taller: Escribir para la WEB</vt:lpstr>
      <vt:lpstr>Pirámide invertida, nivel básico de utilización </vt:lpstr>
      <vt:lpstr>Pirámide invertida, segundo nivel de utilización</vt:lpstr>
      <vt:lpstr>Pirámide invertida, tercer nivel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Escribir para la WEB</dc:title>
  <dc:creator>Cuenta Microsoft</dc:creator>
  <cp:lastModifiedBy>Cuenta Microsoft</cp:lastModifiedBy>
  <cp:revision>5</cp:revision>
  <dcterms:created xsi:type="dcterms:W3CDTF">2014-03-06T20:51:54Z</dcterms:created>
  <dcterms:modified xsi:type="dcterms:W3CDTF">2014-03-06T21:56:57Z</dcterms:modified>
</cp:coreProperties>
</file>